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Trend Slab Four" charset="1" panose="000000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15" t="-1907" r="0" b="-1907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359876" cy="10287000"/>
          </a:xfrm>
          <a:custGeom>
            <a:avLst/>
            <a:gdLst/>
            <a:ahLst/>
            <a:cxnLst/>
            <a:rect r="r" b="b" t="t" l="l"/>
            <a:pathLst>
              <a:path h="10287000" w="9359876">
                <a:moveTo>
                  <a:pt x="0" y="0"/>
                </a:moveTo>
                <a:lnTo>
                  <a:pt x="9359876" y="0"/>
                </a:lnTo>
                <a:lnTo>
                  <a:pt x="935987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97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122295" y="4351972"/>
            <a:ext cx="111442" cy="108585"/>
            <a:chOff x="0" y="0"/>
            <a:chExt cx="148590" cy="1447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45720" y="45720"/>
              <a:ext cx="50800" cy="50800"/>
            </a:xfrm>
            <a:custGeom>
              <a:avLst/>
              <a:gdLst/>
              <a:ahLst/>
              <a:cxnLst/>
              <a:rect r="r" b="b" t="t" l="l"/>
              <a:pathLst>
                <a:path h="50800" w="50800">
                  <a:moveTo>
                    <a:pt x="50800" y="16510"/>
                  </a:moveTo>
                  <a:cubicBezTo>
                    <a:pt x="29210" y="50800"/>
                    <a:pt x="8890" y="44450"/>
                    <a:pt x="5080" y="38100"/>
                  </a:cubicBezTo>
                  <a:cubicBezTo>
                    <a:pt x="0" y="30480"/>
                    <a:pt x="3810" y="10160"/>
                    <a:pt x="11430" y="5080"/>
                  </a:cubicBezTo>
                  <a:cubicBezTo>
                    <a:pt x="17780" y="0"/>
                    <a:pt x="44450" y="6350"/>
                    <a:pt x="44450" y="6350"/>
                  </a:cubicBezTo>
                </a:path>
              </a:pathLst>
            </a:custGeom>
            <a:solidFill>
              <a:srgbClr val="E3F6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2626995" y="1470660"/>
            <a:ext cx="189548" cy="188595"/>
            <a:chOff x="0" y="0"/>
            <a:chExt cx="252730" cy="251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9530" y="46990"/>
              <a:ext cx="149860" cy="154940"/>
            </a:xfrm>
            <a:custGeom>
              <a:avLst/>
              <a:gdLst/>
              <a:ahLst/>
              <a:cxnLst/>
              <a:rect r="r" b="b" t="t" l="l"/>
              <a:pathLst>
                <a:path h="154940" w="149860">
                  <a:moveTo>
                    <a:pt x="149860" y="53340"/>
                  </a:moveTo>
                  <a:cubicBezTo>
                    <a:pt x="146050" y="107950"/>
                    <a:pt x="124460" y="135890"/>
                    <a:pt x="107950" y="146050"/>
                  </a:cubicBezTo>
                  <a:cubicBezTo>
                    <a:pt x="96520" y="152400"/>
                    <a:pt x="85090" y="154940"/>
                    <a:pt x="72390" y="152400"/>
                  </a:cubicBezTo>
                  <a:cubicBezTo>
                    <a:pt x="54610" y="148590"/>
                    <a:pt x="22860" y="129540"/>
                    <a:pt x="11430" y="115570"/>
                  </a:cubicBezTo>
                  <a:cubicBezTo>
                    <a:pt x="3810" y="105410"/>
                    <a:pt x="0" y="93980"/>
                    <a:pt x="1270" y="81280"/>
                  </a:cubicBezTo>
                  <a:cubicBezTo>
                    <a:pt x="2540" y="62230"/>
                    <a:pt x="13970" y="29210"/>
                    <a:pt x="30480" y="16510"/>
                  </a:cubicBezTo>
                  <a:cubicBezTo>
                    <a:pt x="46990" y="3810"/>
                    <a:pt x="81280" y="0"/>
                    <a:pt x="99060" y="3810"/>
                  </a:cubicBezTo>
                  <a:cubicBezTo>
                    <a:pt x="113030" y="6350"/>
                    <a:pt x="130810" y="21590"/>
                    <a:pt x="130810" y="21590"/>
                  </a:cubicBezTo>
                </a:path>
              </a:pathLst>
            </a:custGeom>
            <a:solidFill>
              <a:srgbClr val="E3F6F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9527269" y="4747349"/>
            <a:ext cx="8638990" cy="1068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7"/>
              </a:lnSpc>
            </a:pPr>
            <a:r>
              <a:rPr lang="en-US" sz="8834" spc="-203">
                <a:solidFill>
                  <a:srgbClr val="000000"/>
                </a:solidFill>
                <a:latin typeface="Trend Slab Four"/>
                <a:ea typeface="Trend Slab Four"/>
                <a:cs typeface="Trend Slab Four"/>
                <a:sym typeface="Trend Slab Four"/>
              </a:rPr>
              <a:t>ALGORITHM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97351" y="0"/>
            <a:ext cx="9290649" cy="10287000"/>
          </a:xfrm>
          <a:custGeom>
            <a:avLst/>
            <a:gdLst/>
            <a:ahLst/>
            <a:cxnLst/>
            <a:rect r="r" b="b" t="t" l="l"/>
            <a:pathLst>
              <a:path h="10287000" w="9290649">
                <a:moveTo>
                  <a:pt x="0" y="0"/>
                </a:moveTo>
                <a:lnTo>
                  <a:pt x="9290649" y="0"/>
                </a:lnTo>
                <a:lnTo>
                  <a:pt x="929064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62256" y="1857375"/>
            <a:ext cx="8862458" cy="8386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02"/>
              </a:lnSpc>
            </a:pPr>
          </a:p>
          <a:p>
            <a:pPr algn="ctr">
              <a:lnSpc>
                <a:spcPts val="31902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0" y="4201113"/>
            <a:ext cx="8997351" cy="1576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06"/>
              </a:lnSpc>
            </a:pPr>
            <a:r>
              <a:rPr lang="en-US" sz="12914" spc="-297">
                <a:solidFill>
                  <a:srgbClr val="181818"/>
                </a:solidFill>
                <a:latin typeface="Trend Slab Four"/>
                <a:ea typeface="Trend Slab Four"/>
                <a:cs typeface="Trend Slab Four"/>
                <a:sym typeface="Trend Slab Four"/>
              </a:rPr>
              <a:t>OUTPUT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00" r="0" b="-1999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DAGR7bmOI_c</dc:identifier>
  <dcterms:modified xsi:type="dcterms:W3CDTF">2011-08-01T06:04:30Z</dcterms:modified>
  <cp:revision>1</cp:revision>
  <dc:title>Add a heading</dc:title>
</cp:coreProperties>
</file>

<file path=docProps/thumbnail.jpeg>
</file>